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03"/>
        <p:guide pos="269"/>
        <p:guide pos="7386"/>
        <p:guide orient="horz" pos="636"/>
        <p:guide orient="horz" pos="3869"/>
        <p:guide pos="2770"/>
        <p:guide pos="47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5" name="图片 4" descr="微信图片_20220608154116"/>
          <p:cNvPicPr>
            <a:picLocks noChangeAspect="1"/>
          </p:cNvPicPr>
          <p:nvPr/>
        </p:nvPicPr>
        <p:blipFill>
          <a:blip r:embed="rId1"/>
          <a:srcRect b="30901"/>
          <a:stretch>
            <a:fillRect/>
          </a:stretch>
        </p:blipFill>
        <p:spPr>
          <a:xfrm>
            <a:off x="417830" y="1012190"/>
            <a:ext cx="11285855" cy="585025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tx1"/>
                </a:solidFill>
              </a:rPr>
              <a:t>朝体</a:t>
            </a:r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>
                <a:solidFill>
                  <a:schemeClr val="tx1"/>
                </a:solidFill>
              </a:rPr>
              <a:t>试驾场地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4655" y="5372735"/>
            <a:ext cx="1128903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朝体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190m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150m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，总面积约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573645" y="3822700"/>
            <a:ext cx="41497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190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155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29000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380V/40kw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夜间照明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 descr="微信图片_20220608154334"/>
          <p:cNvPicPr>
            <a:picLocks noChangeAspect="1"/>
          </p:cNvPicPr>
          <p:nvPr/>
        </p:nvPicPr>
        <p:blipFill>
          <a:blip r:embed="rId1"/>
          <a:srcRect b="14739"/>
          <a:stretch>
            <a:fillRect/>
          </a:stretch>
        </p:blipFill>
        <p:spPr>
          <a:xfrm>
            <a:off x="7586980" y="1010285"/>
            <a:ext cx="4136390" cy="2646680"/>
          </a:xfrm>
          <a:prstGeom prst="rect">
            <a:avLst/>
          </a:prstGeom>
        </p:spPr>
      </p:pic>
      <p:pic>
        <p:nvPicPr>
          <p:cNvPr id="2" name="图片 1" descr="朝体试驾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5" y="1281430"/>
            <a:ext cx="6722110" cy="47498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微信图片_202206081548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03870" y="3852545"/>
            <a:ext cx="2874645" cy="1915795"/>
          </a:xfrm>
          <a:prstGeom prst="rect">
            <a:avLst/>
          </a:prstGeom>
        </p:spPr>
      </p:pic>
      <p:pic>
        <p:nvPicPr>
          <p:cNvPr id="13" name="图片 12" descr="63381049_20210928155534_325224_263262536_7E1A05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2600" y="1010920"/>
            <a:ext cx="2872740" cy="1915795"/>
          </a:xfrm>
          <a:prstGeom prst="rect">
            <a:avLst/>
          </a:prstGeom>
        </p:spPr>
      </p:pic>
      <p:pic>
        <p:nvPicPr>
          <p:cNvPr id="11" name="图片 10" descr="63381049_20210927094704_213200_262716378_WXC52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645" y="3852545"/>
            <a:ext cx="2874010" cy="1916430"/>
          </a:xfrm>
          <a:prstGeom prst="rect">
            <a:avLst/>
          </a:prstGeom>
        </p:spPr>
      </p:pic>
      <p:pic>
        <p:nvPicPr>
          <p:cNvPr id="3" name="图片 2" descr="63381049_20210928105300_325224_263074617_7E1A975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85" y="3852545"/>
            <a:ext cx="2874645" cy="19164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78180" y="5912485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曙光之城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正如我所创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</a:rPr>
              <a:t>Union of ZEEKR 用户共创体验活动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082280" y="5912485"/>
            <a:ext cx="2915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曙光之城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正如我所创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Union of ZEEKR 用户共创体验活动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290060" y="591248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曙光之城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正如我所创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Union of ZEEKR 用户共创体验活动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6" name="图片 5" descr="WXC45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8010" y="1009650"/>
            <a:ext cx="2874010" cy="1916430"/>
          </a:xfrm>
          <a:prstGeom prst="rect">
            <a:avLst/>
          </a:prstGeom>
        </p:spPr>
      </p:pic>
      <p:pic>
        <p:nvPicPr>
          <p:cNvPr id="9" name="图片 8" descr="63381049_20210924164036_200812_261048689_AML80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85" y="1010285"/>
            <a:ext cx="2874645" cy="191643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78815" y="3086735"/>
            <a:ext cx="28905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曙光之城</a:t>
            </a:r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</a:rPr>
              <a:t>正如我所创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</a:rPr>
              <a:t>Union of ZEEKR 用户共创体验活动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082915" y="3086735"/>
            <a:ext cx="2915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曙光之城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正如我所创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Union of ZEEKR 用户共创体验活动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290695" y="3086735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曙光之城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正如我所创</a:t>
            </a:r>
            <a:endParaRPr lang="zh-CN" altLang="en-US" sz="1200">
              <a:latin typeface="+mn-ea"/>
              <a:cs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Union of ZEEKR 用户共创体验活动</a:t>
            </a:r>
            <a:endParaRPr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349</Words>
  <Application>WPS 演示</Application>
  <PresentationFormat>宽屏</PresentationFormat>
  <Paragraphs>27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朝阳体育公园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254</cp:revision>
  <dcterms:created xsi:type="dcterms:W3CDTF">2019-06-19T02:08:00Z</dcterms:created>
  <dcterms:modified xsi:type="dcterms:W3CDTF">2022-06-14T08:45:30Z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F9A3CC92C1904D349E7047435F034C00</vt:lpwstr>
  </property>
</Properties>
</file>